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1D8A1B-6C31-4E12-91A1-04AD1DC09BC1}" type="datetimeFigureOut">
              <a:rPr lang="en-US" smtClean="0"/>
              <a:pPr/>
              <a:t>1/4/2012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719867-DE2E-47BF-8476-E94DC141A04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1600BE-4FE5-4369-8C11-C3BED897EFB1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18657-FCB2-4718-9323-62102318F5A2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18657-FCB2-4718-9323-62102318F5A2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18657-FCB2-4718-9323-62102318F5A2}" type="slidenum">
              <a:rPr lang="en-GB" smtClean="0"/>
              <a:pPr/>
              <a:t>12</a:t>
            </a:fld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18657-FCB2-4718-9323-62102318F5A2}" type="slidenum">
              <a:rPr lang="en-GB" smtClean="0"/>
              <a:pPr/>
              <a:t>13</a:t>
            </a:fld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18657-FCB2-4718-9323-62102318F5A2}" type="slidenum">
              <a:rPr lang="en-GB" smtClean="0"/>
              <a:pPr/>
              <a:t>14</a:t>
            </a:fld>
            <a:endParaRPr lang="en-GB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18657-FCB2-4718-9323-62102318F5A2}" type="slidenum">
              <a:rPr lang="en-GB" smtClean="0"/>
              <a:pPr/>
              <a:t>15</a:t>
            </a:fld>
            <a:endParaRPr lang="en-GB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18657-FCB2-4718-9323-62102318F5A2}" type="slidenum">
              <a:rPr lang="en-GB" smtClean="0"/>
              <a:pPr/>
              <a:t>16</a:t>
            </a:fld>
            <a:endParaRPr lang="en-GB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18657-FCB2-4718-9323-62102318F5A2}" type="slidenum">
              <a:rPr lang="en-GB" smtClean="0"/>
              <a:pPr/>
              <a:t>17</a:t>
            </a:fld>
            <a:endParaRPr lang="en-GB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18657-FCB2-4718-9323-62102318F5A2}" type="slidenum">
              <a:rPr lang="en-GB" smtClean="0"/>
              <a:pPr/>
              <a:t>18</a:t>
            </a:fld>
            <a:endParaRPr lang="en-GB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18657-FCB2-4718-9323-62102318F5A2}" type="slidenum">
              <a:rPr lang="en-GB" smtClean="0"/>
              <a:pPr/>
              <a:t>19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5253F-2BB2-4635-A5BB-3CEDDD999D56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18657-FCB2-4718-9323-62102318F5A2}" type="slidenum">
              <a:rPr lang="en-GB" smtClean="0"/>
              <a:pPr/>
              <a:t>20</a:t>
            </a:fld>
            <a:endParaRPr lang="en-GB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18657-FCB2-4718-9323-62102318F5A2}" type="slidenum">
              <a:rPr lang="en-GB" smtClean="0"/>
              <a:pPr/>
              <a:t>21</a:t>
            </a:fld>
            <a:endParaRPr lang="en-GB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18657-FCB2-4718-9323-62102318F5A2}" type="slidenum">
              <a:rPr lang="en-GB" smtClean="0"/>
              <a:pPr/>
              <a:t>22</a:t>
            </a:fld>
            <a:endParaRPr lang="en-GB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18657-FCB2-4718-9323-62102318F5A2}" type="slidenum">
              <a:rPr lang="en-GB" smtClean="0"/>
              <a:pPr/>
              <a:t>23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18657-FCB2-4718-9323-62102318F5A2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18657-FCB2-4718-9323-62102318F5A2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18657-FCB2-4718-9323-62102318F5A2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18657-FCB2-4718-9323-62102318F5A2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18657-FCB2-4718-9323-62102318F5A2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18657-FCB2-4718-9323-62102318F5A2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18657-FCB2-4718-9323-62102318F5A2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F615F-37DB-411C-9005-F8C7A55ED309}" type="datetimeFigureOut">
              <a:rPr lang="en-US" smtClean="0"/>
              <a:pPr/>
              <a:t>1/4/2012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E5233-C43A-4FE5-9531-550659308F2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F615F-37DB-411C-9005-F8C7A55ED309}" type="datetimeFigureOut">
              <a:rPr lang="en-US" smtClean="0"/>
              <a:pPr/>
              <a:t>1/4/2012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E5233-C43A-4FE5-9531-550659308F2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F615F-37DB-411C-9005-F8C7A55ED309}" type="datetimeFigureOut">
              <a:rPr lang="en-US" smtClean="0"/>
              <a:pPr/>
              <a:t>1/4/2012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E5233-C43A-4FE5-9531-550659308F2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F615F-37DB-411C-9005-F8C7A55ED309}" type="datetimeFigureOut">
              <a:rPr lang="en-US" smtClean="0"/>
              <a:pPr/>
              <a:t>1/4/2012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E5233-C43A-4FE5-9531-550659308F2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F615F-37DB-411C-9005-F8C7A55ED309}" type="datetimeFigureOut">
              <a:rPr lang="en-US" smtClean="0"/>
              <a:pPr/>
              <a:t>1/4/2012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E5233-C43A-4FE5-9531-550659308F2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F615F-37DB-411C-9005-F8C7A55ED309}" type="datetimeFigureOut">
              <a:rPr lang="en-US" smtClean="0"/>
              <a:pPr/>
              <a:t>1/4/2012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E5233-C43A-4FE5-9531-550659308F2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F615F-37DB-411C-9005-F8C7A55ED309}" type="datetimeFigureOut">
              <a:rPr lang="en-US" smtClean="0"/>
              <a:pPr/>
              <a:t>1/4/2012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E5233-C43A-4FE5-9531-550659308F2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F615F-37DB-411C-9005-F8C7A55ED309}" type="datetimeFigureOut">
              <a:rPr lang="en-US" smtClean="0"/>
              <a:pPr/>
              <a:t>1/4/2012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E5233-C43A-4FE5-9531-550659308F2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F615F-37DB-411C-9005-F8C7A55ED309}" type="datetimeFigureOut">
              <a:rPr lang="en-US" smtClean="0"/>
              <a:pPr/>
              <a:t>1/4/2012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E5233-C43A-4FE5-9531-550659308F2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F615F-37DB-411C-9005-F8C7A55ED309}" type="datetimeFigureOut">
              <a:rPr lang="en-US" smtClean="0"/>
              <a:pPr/>
              <a:t>1/4/2012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E5233-C43A-4FE5-9531-550659308F2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F615F-37DB-411C-9005-F8C7A55ED309}" type="datetimeFigureOut">
              <a:rPr lang="en-US" smtClean="0"/>
              <a:pPr/>
              <a:t>1/4/2012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E5233-C43A-4FE5-9531-550659308F2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F615F-37DB-411C-9005-F8C7A55ED309}" type="datetimeFigureOut">
              <a:rPr lang="en-US" smtClean="0"/>
              <a:pPr/>
              <a:t>1/4/2012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E5233-C43A-4FE5-9531-550659308F2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/>
              <a:t>MIDDLETON CHENEY</a:t>
            </a:r>
            <a:endParaRPr lang="en-US" b="1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>
                <a:solidFill>
                  <a:schemeClr val="tx1"/>
                </a:solidFill>
              </a:rPr>
              <a:t>FOOTBALL CLUB</a:t>
            </a:r>
            <a:endParaRPr lang="en-US" b="1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November 1</a:t>
            </a:r>
            <a:r>
              <a:rPr lang="en-GB" sz="3600" b="1" baseline="30000" dirty="0" smtClean="0"/>
              <a:t>st</a:t>
            </a:r>
            <a:r>
              <a:rPr lang="en-GB" sz="3600" b="1" dirty="0" smtClean="0"/>
              <a:t> 1997</a:t>
            </a:r>
            <a:r>
              <a:rPr lang="en-GB" sz="3600" b="1" dirty="0"/>
              <a:t/>
            </a:r>
            <a:br>
              <a:rPr lang="en-GB" sz="3600" b="1" dirty="0"/>
            </a:br>
            <a:r>
              <a:rPr lang="en-GB" sz="3100" b="1" dirty="0" smtClean="0"/>
              <a:t>Northants Lower Junior Cup 1</a:t>
            </a:r>
            <a:r>
              <a:rPr lang="en-GB" sz="3100" b="1" baseline="30000" dirty="0" smtClean="0"/>
              <a:t>st</a:t>
            </a:r>
            <a:r>
              <a:rPr lang="en-GB" sz="3100" b="1" dirty="0" smtClean="0"/>
              <a:t> Rd </a:t>
            </a:r>
            <a:r>
              <a:rPr lang="en-GB" sz="3100" b="1" dirty="0"/>
              <a:t>- </a:t>
            </a:r>
            <a:r>
              <a:rPr lang="en-GB" sz="3100" b="1" dirty="0" smtClean="0"/>
              <a:t>Home</a:t>
            </a:r>
            <a:endParaRPr lang="en-GB" sz="3100" b="1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1600" b="1" dirty="0" smtClean="0"/>
              <a:t>  Middleton Cheney  6 v 1  Queen </a:t>
            </a:r>
            <a:r>
              <a:rPr lang="en-GB" sz="1600" b="1" dirty="0" err="1" smtClean="0"/>
              <a:t>Flanior</a:t>
            </a:r>
            <a:r>
              <a:rPr lang="en-GB" sz="1600" b="1" dirty="0" smtClean="0"/>
              <a:t> Res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12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200" b="1" dirty="0"/>
              <a:t>		</a:t>
            </a:r>
            <a:r>
              <a:rPr lang="en-GB" sz="1600" b="1" dirty="0" smtClean="0"/>
              <a:t>J. Parker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Wilkes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G. Hall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</a:t>
            </a:r>
            <a:r>
              <a:rPr lang="en-GB" sz="1600" b="1" dirty="0" err="1" smtClean="0"/>
              <a:t>Baylis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M. Watts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</a:t>
            </a:r>
            <a:r>
              <a:rPr lang="en-GB" sz="1600" b="1" dirty="0" err="1" smtClean="0"/>
              <a:t>Ayub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Round				Goal scorers	S. Round 2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D. </a:t>
            </a:r>
            <a:r>
              <a:rPr lang="en-GB" sz="1600" b="1" dirty="0" err="1" smtClean="0"/>
              <a:t>Witherall</a:t>
            </a:r>
            <a:r>
              <a:rPr lang="en-GB" sz="1600" b="1" dirty="0" smtClean="0"/>
              <a:t>	</a:t>
            </a:r>
            <a:r>
              <a:rPr lang="en-GB" sz="1600" b="1" dirty="0"/>
              <a:t>	</a:t>
            </a:r>
            <a:r>
              <a:rPr lang="en-GB" sz="1600" b="1" dirty="0" smtClean="0"/>
              <a:t>	</a:t>
            </a:r>
            <a:r>
              <a:rPr lang="en-GB" sz="1600" b="1" dirty="0"/>
              <a:t>		</a:t>
            </a:r>
            <a:r>
              <a:rPr lang="en-GB" sz="1600" b="1" dirty="0" smtClean="0"/>
              <a:t>S. </a:t>
            </a:r>
            <a:r>
              <a:rPr lang="en-GB" sz="1600" b="1" dirty="0" err="1" smtClean="0"/>
              <a:t>Ayub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Thompson					D. </a:t>
            </a:r>
            <a:r>
              <a:rPr lang="en-GB" sz="1600" b="1" dirty="0" err="1" smtClean="0"/>
              <a:t>Witherall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A. </a:t>
            </a:r>
            <a:r>
              <a:rPr lang="en-GB" sz="1600" b="1" dirty="0" err="1" smtClean="0"/>
              <a:t>Witherall</a:t>
            </a:r>
            <a:r>
              <a:rPr lang="en-GB" sz="1600" b="1" dirty="0" smtClean="0"/>
              <a:t>		</a:t>
            </a:r>
            <a:r>
              <a:rPr lang="en-GB" sz="1600" b="1" dirty="0"/>
              <a:t>	</a:t>
            </a:r>
            <a:r>
              <a:rPr lang="en-GB" sz="1600" b="1" dirty="0" smtClean="0"/>
              <a:t>	</a:t>
            </a:r>
            <a:r>
              <a:rPr lang="en-GB" sz="1600" b="1" dirty="0"/>
              <a:t>	</a:t>
            </a:r>
            <a:r>
              <a:rPr lang="en-GB" sz="1600" b="1" dirty="0" smtClean="0"/>
              <a:t>R. </a:t>
            </a:r>
            <a:r>
              <a:rPr lang="en-GB" sz="1600" b="1" dirty="0" err="1" smtClean="0"/>
              <a:t>Canaway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R. </a:t>
            </a:r>
            <a:r>
              <a:rPr lang="en-GB" sz="1600" b="1" dirty="0" err="1" smtClean="0"/>
              <a:t>Canaway</a:t>
            </a:r>
            <a:r>
              <a:rPr lang="en-GB" sz="1600" b="1" dirty="0" smtClean="0"/>
              <a:t>					A. </a:t>
            </a:r>
            <a:r>
              <a:rPr lang="en-GB" sz="1600" b="1" dirty="0" err="1" smtClean="0"/>
              <a:t>Witherall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 	P. Knight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	</a:t>
            </a:r>
            <a:r>
              <a:rPr lang="en-GB" sz="1600" b="1" dirty="0" smtClean="0"/>
              <a:t>	M. Yoshimi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Ref	 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L/man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</a:pPr>
            <a:endParaRPr lang="en-GB" sz="1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November 8</a:t>
            </a:r>
            <a:r>
              <a:rPr lang="en-GB" sz="3600" b="1" baseline="30000" dirty="0" smtClean="0"/>
              <a:t>th</a:t>
            </a:r>
            <a:r>
              <a:rPr lang="en-GB" sz="3600" b="1" dirty="0" smtClean="0"/>
              <a:t> 1997</a:t>
            </a:r>
            <a:r>
              <a:rPr lang="en-GB" sz="3600" b="1" dirty="0"/>
              <a:t/>
            </a:r>
            <a:br>
              <a:rPr lang="en-GB" sz="3600" b="1" dirty="0"/>
            </a:br>
            <a:r>
              <a:rPr lang="en-GB" sz="3100" b="1" dirty="0"/>
              <a:t>Oxon Senior League Div I - </a:t>
            </a:r>
            <a:r>
              <a:rPr lang="en-GB" sz="3100" b="1" dirty="0" smtClean="0"/>
              <a:t>Away</a:t>
            </a:r>
            <a:endParaRPr lang="en-GB" sz="3100" b="1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1600" b="1" dirty="0" smtClean="0"/>
              <a:t>  </a:t>
            </a:r>
            <a:r>
              <a:rPr lang="en-GB" sz="1600" b="1" dirty="0" err="1" smtClean="0"/>
              <a:t>Botley</a:t>
            </a:r>
            <a:r>
              <a:rPr lang="en-GB" sz="1600" b="1" dirty="0" smtClean="0"/>
              <a:t>  0 v 2  Middleton Cheney  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12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200" b="1" dirty="0"/>
              <a:t>		</a:t>
            </a:r>
            <a:r>
              <a:rPr lang="en-GB" sz="1600" b="1" dirty="0" smtClean="0"/>
              <a:t>J. Parker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M. Watts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Wilkes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C. Merry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C. Reynolds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</a:t>
            </a:r>
            <a:r>
              <a:rPr lang="en-GB" sz="1600" b="1" dirty="0" err="1" smtClean="0"/>
              <a:t>Ayub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D. </a:t>
            </a:r>
            <a:r>
              <a:rPr lang="en-GB" sz="1600" b="1" dirty="0" err="1" smtClean="0"/>
              <a:t>Witherall</a:t>
            </a:r>
            <a:r>
              <a:rPr lang="en-GB" sz="1600" b="1" dirty="0" smtClean="0"/>
              <a:t>			Goal scorers	S. Wilkes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Round	</a:t>
            </a:r>
            <a:r>
              <a:rPr lang="en-GB" sz="1600" b="1" dirty="0"/>
              <a:t>			</a:t>
            </a:r>
            <a:r>
              <a:rPr lang="en-GB" sz="1600" b="1" dirty="0" smtClean="0"/>
              <a:t>		C. Merry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M. Yoshimi			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R. </a:t>
            </a:r>
            <a:r>
              <a:rPr lang="en-GB" sz="1600" b="1" dirty="0" err="1" smtClean="0"/>
              <a:t>Canaway</a:t>
            </a: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P. Knight			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 	D. Gill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	</a:t>
            </a:r>
            <a:r>
              <a:rPr lang="en-GB" sz="1600" b="1" dirty="0" smtClean="0"/>
              <a:t>	B. </a:t>
            </a:r>
            <a:r>
              <a:rPr lang="en-GB" sz="1600" b="1" dirty="0" err="1" smtClean="0"/>
              <a:t>Howes</a:t>
            </a:r>
            <a:endParaRPr lang="en-GB" sz="1600" b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Ref	 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L/man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</a:pPr>
            <a:endParaRPr lang="en-GB" sz="16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November 15</a:t>
            </a:r>
            <a:r>
              <a:rPr lang="en-GB" sz="3600" b="1" baseline="30000" dirty="0" smtClean="0"/>
              <a:t>th</a:t>
            </a:r>
            <a:r>
              <a:rPr lang="en-GB" sz="3600" b="1" dirty="0" smtClean="0"/>
              <a:t> 1997</a:t>
            </a:r>
            <a:r>
              <a:rPr lang="en-GB" sz="3600" b="1" dirty="0"/>
              <a:t/>
            </a:r>
            <a:br>
              <a:rPr lang="en-GB" sz="3600" b="1" dirty="0"/>
            </a:br>
            <a:r>
              <a:rPr lang="en-GB" sz="3100" b="1" dirty="0"/>
              <a:t>Oxon Senior League Div I - </a:t>
            </a:r>
            <a:r>
              <a:rPr lang="en-GB" sz="3100" b="1" dirty="0" smtClean="0"/>
              <a:t>Home</a:t>
            </a:r>
            <a:endParaRPr lang="en-GB" sz="3100" b="1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1600" b="1" dirty="0" smtClean="0"/>
              <a:t>    Middleton Cheney  0 v 7  Hook Norton  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12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200" b="1" dirty="0"/>
              <a:t>		</a:t>
            </a:r>
            <a:r>
              <a:rPr lang="en-GB" sz="1600" b="1" dirty="0" smtClean="0"/>
              <a:t>J. Parker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Wilkes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M. Watts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G. Hall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</a:t>
            </a:r>
            <a:r>
              <a:rPr lang="en-GB" sz="1600" b="1" dirty="0" err="1" smtClean="0"/>
              <a:t>Baylis</a:t>
            </a:r>
            <a:r>
              <a:rPr lang="en-GB" sz="1600" b="1" dirty="0" smtClean="0"/>
              <a:t>		Booked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</a:t>
            </a:r>
            <a:r>
              <a:rPr lang="en-GB" sz="1600" b="1" dirty="0" err="1" smtClean="0"/>
              <a:t>Ayub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D. </a:t>
            </a:r>
            <a:r>
              <a:rPr lang="en-GB" sz="1600" b="1" dirty="0" err="1" smtClean="0"/>
              <a:t>Witherall</a:t>
            </a:r>
            <a:r>
              <a:rPr lang="en-GB" sz="1600" b="1" dirty="0" smtClean="0"/>
              <a:t>			Goal scorers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Round	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D. </a:t>
            </a:r>
            <a:r>
              <a:rPr lang="en-GB" sz="1600" b="1" dirty="0" err="1" smtClean="0"/>
              <a:t>Tuzzio</a:t>
            </a:r>
            <a:r>
              <a:rPr lang="en-GB" sz="1600" b="1" dirty="0" smtClean="0"/>
              <a:t>			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R. </a:t>
            </a:r>
            <a:r>
              <a:rPr lang="en-GB" sz="1600" b="1" dirty="0" err="1" smtClean="0"/>
              <a:t>Canaway</a:t>
            </a: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Thompson			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 	M. Yoshimi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	</a:t>
            </a:r>
            <a:r>
              <a:rPr lang="en-GB" sz="1600" b="1" dirty="0" smtClean="0"/>
              <a:t>	C. Merry		Booked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Ref		Mr N. Baldwin (6) £22</a:t>
            </a:r>
            <a:r>
              <a:rPr lang="en-GB" sz="1600" b="1" dirty="0"/>
              <a:t>	 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L/man</a:t>
            </a:r>
            <a:r>
              <a:rPr lang="en-GB" sz="1600" b="1" dirty="0"/>
              <a:t>	</a:t>
            </a:r>
            <a:r>
              <a:rPr lang="en-GB" sz="1600" b="1" dirty="0" smtClean="0"/>
              <a:t>Richard Knight</a:t>
            </a:r>
            <a:endParaRPr lang="en-GB" sz="1600" b="1" dirty="0"/>
          </a:p>
          <a:p>
            <a:pPr>
              <a:lnSpc>
                <a:spcPct val="80000"/>
              </a:lnSpc>
            </a:pPr>
            <a:endParaRPr lang="en-GB" sz="1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November 22</a:t>
            </a:r>
            <a:r>
              <a:rPr lang="en-GB" sz="3600" b="1" baseline="30000" dirty="0" smtClean="0"/>
              <a:t>nd</a:t>
            </a:r>
            <a:r>
              <a:rPr lang="en-GB" sz="3600" b="1" dirty="0" smtClean="0"/>
              <a:t> 1997</a:t>
            </a:r>
            <a:r>
              <a:rPr lang="en-GB" sz="3600" b="1" dirty="0"/>
              <a:t/>
            </a:r>
            <a:br>
              <a:rPr lang="en-GB" sz="3600" b="1" dirty="0"/>
            </a:br>
            <a:r>
              <a:rPr lang="en-GB" sz="3100" b="1" dirty="0"/>
              <a:t>Oxon Senior League Div I - </a:t>
            </a:r>
            <a:r>
              <a:rPr lang="en-GB" sz="3100" b="1" dirty="0" smtClean="0"/>
              <a:t>Home</a:t>
            </a:r>
            <a:endParaRPr lang="en-GB" sz="3100" b="1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1600" b="1" dirty="0" smtClean="0"/>
              <a:t>    Middleton Cheney  3 v 1  </a:t>
            </a:r>
            <a:r>
              <a:rPr lang="en-GB" sz="1600" b="1" dirty="0" err="1" smtClean="0"/>
              <a:t>Stoken</a:t>
            </a:r>
            <a:r>
              <a:rPr lang="en-GB" sz="1600" b="1" dirty="0" smtClean="0"/>
              <a:t> Church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12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200" b="1" dirty="0"/>
              <a:t>		</a:t>
            </a:r>
            <a:r>
              <a:rPr lang="en-GB" sz="1600" b="1" dirty="0" smtClean="0"/>
              <a:t>J. Parker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G. Hall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Wilkes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Bayliss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C. Merry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M. Watts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Ayub			Goal scorers	S. Bayliss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Thompson</a:t>
            </a:r>
            <a:r>
              <a:rPr lang="en-GB" sz="1600" b="1" dirty="0"/>
              <a:t>			</a:t>
            </a:r>
            <a:r>
              <a:rPr lang="en-GB" sz="1600" b="1" dirty="0" smtClean="0"/>
              <a:t>	S. Ayub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Round					S. Thompson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D. </a:t>
            </a:r>
            <a:r>
              <a:rPr lang="en-GB" sz="1600" b="1" dirty="0" err="1" smtClean="0"/>
              <a:t>Witherall</a:t>
            </a: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R. </a:t>
            </a:r>
            <a:r>
              <a:rPr lang="en-GB" sz="1600" b="1" dirty="0" err="1" smtClean="0"/>
              <a:t>Canaway</a:t>
            </a:r>
            <a:r>
              <a:rPr lang="en-GB" sz="1600" b="1" dirty="0" smtClean="0"/>
              <a:t>			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 	M. Yoshimi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	</a:t>
            </a:r>
            <a:r>
              <a:rPr lang="en-GB" sz="1600" b="1" dirty="0" smtClean="0"/>
              <a:t>	B. </a:t>
            </a:r>
            <a:r>
              <a:rPr lang="en-GB" sz="1600" b="1" dirty="0" err="1" smtClean="0"/>
              <a:t>Howes</a:t>
            </a:r>
            <a:endParaRPr lang="en-GB" sz="1600" b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Ref	 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L/man</a:t>
            </a:r>
            <a:r>
              <a:rPr lang="en-GB" sz="1600" b="1" dirty="0"/>
              <a:t>	</a:t>
            </a:r>
            <a:r>
              <a:rPr lang="en-GB" sz="1600" b="1" dirty="0" smtClean="0"/>
              <a:t>Richard Knight</a:t>
            </a:r>
            <a:endParaRPr lang="en-GB" sz="1600" b="1" dirty="0"/>
          </a:p>
          <a:p>
            <a:pPr>
              <a:lnSpc>
                <a:spcPct val="80000"/>
              </a:lnSpc>
            </a:pPr>
            <a:endParaRPr lang="en-GB" sz="16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December 13</a:t>
            </a:r>
            <a:r>
              <a:rPr lang="en-GB" sz="3600" b="1" baseline="30000" dirty="0" smtClean="0"/>
              <a:t>th</a:t>
            </a:r>
            <a:r>
              <a:rPr lang="en-GB" sz="3600" b="1" dirty="0" smtClean="0"/>
              <a:t> 1997</a:t>
            </a:r>
            <a:r>
              <a:rPr lang="en-GB" sz="3600" b="1" dirty="0"/>
              <a:t/>
            </a:r>
            <a:br>
              <a:rPr lang="en-GB" sz="3600" b="1" dirty="0"/>
            </a:br>
            <a:r>
              <a:rPr lang="en-GB" sz="3100" b="1" dirty="0"/>
              <a:t>Oxon Senior League Div I - </a:t>
            </a:r>
            <a:r>
              <a:rPr lang="en-GB" sz="3100" b="1" dirty="0" smtClean="0"/>
              <a:t>Home</a:t>
            </a:r>
            <a:endParaRPr lang="en-GB" sz="3100" b="1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1600" b="1" dirty="0" smtClean="0"/>
              <a:t>    Middleton Cheney  0 v 3  Long Crendon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12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200" b="1" dirty="0"/>
              <a:t>		</a:t>
            </a:r>
            <a:r>
              <a:rPr lang="en-GB" sz="1600" b="1" dirty="0" smtClean="0"/>
              <a:t>J. Parker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M. Yoshimi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M. Watts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Wilkes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C. Merry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Ayub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R. Canaway			Goal scorers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D. Witherall</a:t>
            </a:r>
            <a:r>
              <a:rPr lang="en-GB" sz="1600" b="1" dirty="0"/>
              <a:t>			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Boote			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A. </a:t>
            </a:r>
            <a:r>
              <a:rPr lang="en-GB" sz="1600" b="1" dirty="0" err="1" smtClean="0"/>
              <a:t>Witherall</a:t>
            </a: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Thompson			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 	N. Wylie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	</a:t>
            </a:r>
            <a:r>
              <a:rPr lang="en-GB" sz="1600" b="1" dirty="0" smtClean="0"/>
              <a:t>	B. </a:t>
            </a:r>
            <a:r>
              <a:rPr lang="en-GB" sz="1600" b="1" dirty="0" err="1" smtClean="0"/>
              <a:t>Howes</a:t>
            </a:r>
            <a:endParaRPr lang="en-GB" sz="1600" b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Ref	 </a:t>
            </a:r>
            <a:r>
              <a:rPr lang="en-GB" sz="1600" b="1" dirty="0" smtClean="0"/>
              <a:t>	Mr M. Clarkson (6) £16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L/man</a:t>
            </a:r>
            <a:r>
              <a:rPr lang="en-GB" sz="1600" b="1" dirty="0"/>
              <a:t>	</a:t>
            </a:r>
            <a:r>
              <a:rPr lang="en-GB" sz="1600" b="1" dirty="0" smtClean="0"/>
              <a:t>Richard Knight</a:t>
            </a:r>
            <a:endParaRPr lang="en-GB" sz="1600" b="1" dirty="0"/>
          </a:p>
          <a:p>
            <a:pPr>
              <a:lnSpc>
                <a:spcPct val="80000"/>
              </a:lnSpc>
            </a:pPr>
            <a:endParaRPr lang="en-GB" sz="16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January 31</a:t>
            </a:r>
            <a:r>
              <a:rPr lang="en-GB" sz="3600" b="1" baseline="30000" dirty="0" smtClean="0"/>
              <a:t>st</a:t>
            </a:r>
            <a:r>
              <a:rPr lang="en-GB" sz="3600" b="1" dirty="0" smtClean="0"/>
              <a:t> 1998</a:t>
            </a:r>
            <a:r>
              <a:rPr lang="en-GB" sz="3600" b="1" dirty="0"/>
              <a:t/>
            </a:r>
            <a:br>
              <a:rPr lang="en-GB" sz="3600" b="1" dirty="0"/>
            </a:br>
            <a:r>
              <a:rPr lang="en-GB" sz="3100" b="1" dirty="0" smtClean="0"/>
              <a:t>Ben Turner </a:t>
            </a:r>
            <a:r>
              <a:rPr lang="en-GB" sz="3100" b="1" dirty="0" smtClean="0"/>
              <a:t>Cup 1</a:t>
            </a:r>
            <a:r>
              <a:rPr lang="en-GB" sz="3100" b="1" baseline="30000" dirty="0" smtClean="0"/>
              <a:t>st</a:t>
            </a:r>
            <a:r>
              <a:rPr lang="en-GB" sz="3100" b="1" dirty="0" smtClean="0"/>
              <a:t> Rd </a:t>
            </a:r>
            <a:r>
              <a:rPr lang="en-GB" sz="3100" b="1" dirty="0"/>
              <a:t>- </a:t>
            </a:r>
            <a:r>
              <a:rPr lang="en-GB" sz="3100" b="1" dirty="0" smtClean="0"/>
              <a:t>Home</a:t>
            </a:r>
            <a:endParaRPr lang="en-GB" sz="3100" b="1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1600" b="1" dirty="0" smtClean="0"/>
              <a:t>    Middleton Cheney  0 v 1  Woodstock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12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200" b="1" dirty="0"/>
              <a:t>		</a:t>
            </a:r>
            <a:r>
              <a:rPr lang="en-GB" sz="1600" b="1" dirty="0" smtClean="0"/>
              <a:t>J. Parker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G. Hall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M. Watts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Wilkes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C. Reynolds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M. Yoshimi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R. Canaway			Goal scorers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D. Witherall</a:t>
            </a:r>
            <a:r>
              <a:rPr lang="en-GB" sz="1600" b="1" dirty="0"/>
              <a:t>			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Thompson			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A. </a:t>
            </a:r>
            <a:r>
              <a:rPr lang="en-GB" sz="1600" b="1" dirty="0" err="1" smtClean="0"/>
              <a:t>Witherall</a:t>
            </a: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L. Ball			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 	S. Round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	</a:t>
            </a:r>
            <a:r>
              <a:rPr lang="en-GB" sz="1600" b="1" dirty="0" smtClean="0"/>
              <a:t>	B. </a:t>
            </a:r>
            <a:r>
              <a:rPr lang="en-GB" sz="1600" b="1" dirty="0" err="1" smtClean="0"/>
              <a:t>Howes</a:t>
            </a:r>
            <a:endParaRPr lang="en-GB" sz="1600" b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Ref	 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L/man</a:t>
            </a:r>
            <a:r>
              <a:rPr lang="en-GB" sz="1600" b="1" dirty="0"/>
              <a:t>	</a:t>
            </a:r>
            <a:r>
              <a:rPr lang="en-GB" sz="1600" b="1" dirty="0" smtClean="0"/>
              <a:t>Richard Knight</a:t>
            </a:r>
            <a:endParaRPr lang="en-GB" sz="1600" b="1" dirty="0"/>
          </a:p>
          <a:p>
            <a:pPr>
              <a:lnSpc>
                <a:spcPct val="80000"/>
              </a:lnSpc>
            </a:pPr>
            <a:endParaRPr lang="en-GB" sz="16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February 14</a:t>
            </a:r>
            <a:r>
              <a:rPr lang="en-GB" sz="3600" b="1" baseline="30000" dirty="0" smtClean="0"/>
              <a:t>th</a:t>
            </a:r>
            <a:r>
              <a:rPr lang="en-GB" sz="3600" b="1" dirty="0" smtClean="0"/>
              <a:t> 1998</a:t>
            </a:r>
            <a:r>
              <a:rPr lang="en-GB" sz="3600" b="1" dirty="0"/>
              <a:t/>
            </a:r>
            <a:br>
              <a:rPr lang="en-GB" sz="3600" b="1" dirty="0"/>
            </a:br>
            <a:r>
              <a:rPr lang="en-GB" sz="3100" b="1" dirty="0"/>
              <a:t>Oxon Senior League Div I - </a:t>
            </a:r>
            <a:r>
              <a:rPr lang="en-GB" sz="3100" b="1" dirty="0" smtClean="0"/>
              <a:t>Home</a:t>
            </a:r>
            <a:endParaRPr lang="en-GB" sz="3100" b="1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1600" b="1" dirty="0" smtClean="0"/>
              <a:t>    Middleton Cheney  4 v 0  Marston Saints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12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200" b="1" dirty="0"/>
              <a:t>		</a:t>
            </a:r>
            <a:r>
              <a:rPr lang="en-GB" sz="1600" b="1" dirty="0" smtClean="0"/>
              <a:t>J. Parker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G. Hall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M. Watts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C. Reynolds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C. Merry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Thompson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R. Canaway		Goal scorers	R. Canaway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Bayliss</a:t>
            </a:r>
            <a:r>
              <a:rPr lang="en-GB" sz="1600" b="1" dirty="0"/>
              <a:t>			</a:t>
            </a:r>
            <a:r>
              <a:rPr lang="en-GB" sz="1600" b="1" dirty="0" smtClean="0"/>
              <a:t>		S. Bayliss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L. Ball					L. Ball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A. Witherall		</a:t>
            </a:r>
            <a:r>
              <a:rPr lang="en-GB" sz="1600" b="1" dirty="0"/>
              <a:t>		</a:t>
            </a:r>
            <a:r>
              <a:rPr lang="en-GB" sz="1600" b="1" dirty="0" smtClean="0"/>
              <a:t>S. Round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Round			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 	N. Wylie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	</a:t>
            </a:r>
            <a:r>
              <a:rPr lang="en-GB" sz="1600" b="1" dirty="0" smtClean="0"/>
              <a:t>	M. Yoshimi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Ref	 </a:t>
            </a:r>
            <a:r>
              <a:rPr lang="en-GB" sz="1600" b="1" dirty="0" smtClean="0"/>
              <a:t>	Mr K. Smith (8) £11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L/man</a:t>
            </a:r>
            <a:r>
              <a:rPr lang="en-GB" sz="1600" b="1" dirty="0"/>
              <a:t>	</a:t>
            </a:r>
            <a:r>
              <a:rPr lang="en-GB" sz="1600" b="1" dirty="0" smtClean="0"/>
              <a:t>Martin Howes</a:t>
            </a:r>
            <a:endParaRPr lang="en-GB" sz="1600" b="1" dirty="0"/>
          </a:p>
          <a:p>
            <a:pPr>
              <a:lnSpc>
                <a:spcPct val="80000"/>
              </a:lnSpc>
            </a:pPr>
            <a:endParaRPr lang="en-GB" sz="16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March 7</a:t>
            </a:r>
            <a:r>
              <a:rPr lang="en-GB" sz="3600" b="1" baseline="30000" dirty="0" smtClean="0"/>
              <a:t>th</a:t>
            </a:r>
            <a:r>
              <a:rPr lang="en-GB" sz="3600" b="1" dirty="0" smtClean="0"/>
              <a:t> 1998</a:t>
            </a:r>
            <a:r>
              <a:rPr lang="en-GB" sz="3600" b="1" dirty="0"/>
              <a:t/>
            </a:r>
            <a:br>
              <a:rPr lang="en-GB" sz="3600" b="1" dirty="0"/>
            </a:br>
            <a:r>
              <a:rPr lang="en-GB" sz="3100" b="1" dirty="0"/>
              <a:t>Oxon Senior League Div I - </a:t>
            </a:r>
            <a:r>
              <a:rPr lang="en-GB" sz="3100" b="1" dirty="0" smtClean="0"/>
              <a:t>Home</a:t>
            </a:r>
            <a:endParaRPr lang="en-GB" sz="3100" b="1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1600" b="1" dirty="0" smtClean="0"/>
              <a:t>    Middleton Cheney  5 v 2  O.U.P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12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200" b="1" dirty="0"/>
              <a:t>		</a:t>
            </a:r>
            <a:r>
              <a:rPr lang="en-GB" sz="1600" b="1" dirty="0" smtClean="0"/>
              <a:t>J. Parker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M. Yoshimi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Wilkes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Bayliss		Booked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C. Merry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Thompson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B. Howes			Goal scorers	S. Thompson 2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D. Witherall</a:t>
            </a:r>
            <a:r>
              <a:rPr lang="en-GB" sz="1600" b="1" dirty="0"/>
              <a:t>		</a:t>
            </a:r>
            <a:r>
              <a:rPr lang="en-GB" sz="1600" b="1" dirty="0" smtClean="0"/>
              <a:t>		A. Witherall 3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L. Ball			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A. Witherall		</a:t>
            </a:r>
            <a:r>
              <a:rPr lang="en-GB" sz="1600" b="1" dirty="0"/>
              <a:t>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Round			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 	R. Canaway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	</a:t>
            </a:r>
            <a:r>
              <a:rPr lang="en-GB" sz="1600" b="1" dirty="0" smtClean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Ref	 </a:t>
            </a:r>
            <a:r>
              <a:rPr lang="en-GB" sz="1600" b="1" dirty="0" smtClean="0"/>
              <a:t>	Mr A. Longford (8) £22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L/man</a:t>
            </a:r>
            <a:r>
              <a:rPr lang="en-GB" sz="1600" b="1" dirty="0"/>
              <a:t>	</a:t>
            </a:r>
            <a:r>
              <a:rPr lang="en-GB" sz="1600" b="1" dirty="0" smtClean="0"/>
              <a:t>Martin Howes</a:t>
            </a:r>
            <a:endParaRPr lang="en-GB" sz="1600" b="1" dirty="0"/>
          </a:p>
          <a:p>
            <a:pPr>
              <a:lnSpc>
                <a:spcPct val="80000"/>
              </a:lnSpc>
            </a:pPr>
            <a:endParaRPr lang="en-GB" sz="16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March 21</a:t>
            </a:r>
            <a:r>
              <a:rPr lang="en-GB" sz="3600" b="1" baseline="30000" dirty="0" smtClean="0"/>
              <a:t>st</a:t>
            </a:r>
            <a:r>
              <a:rPr lang="en-GB" sz="3600" b="1" dirty="0" smtClean="0"/>
              <a:t> 1998</a:t>
            </a:r>
            <a:r>
              <a:rPr lang="en-GB" sz="3600" b="1" dirty="0"/>
              <a:t/>
            </a:r>
            <a:br>
              <a:rPr lang="en-GB" sz="3600" b="1" dirty="0"/>
            </a:br>
            <a:r>
              <a:rPr lang="en-GB" sz="3100" b="1" dirty="0"/>
              <a:t>Oxon Senior League Div I - </a:t>
            </a:r>
            <a:r>
              <a:rPr lang="en-GB" sz="3100" b="1" dirty="0" smtClean="0"/>
              <a:t>Home</a:t>
            </a:r>
            <a:endParaRPr lang="en-GB" sz="3100" b="1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1600" b="1" dirty="0" smtClean="0"/>
              <a:t>    Middleton Cheney  2 v 1  Kennington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12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200" b="1" dirty="0"/>
              <a:t>		</a:t>
            </a:r>
            <a:r>
              <a:rPr lang="en-GB" sz="1600" b="1" dirty="0" smtClean="0"/>
              <a:t>J. Parker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Wilkes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M. Watts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C. Reynolds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C. Merry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M. Pond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R. Canaway		Goal scorers	R. Canaway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B. Howes</a:t>
            </a:r>
            <a:r>
              <a:rPr lang="en-GB" sz="1600" b="1" dirty="0"/>
              <a:t>		</a:t>
            </a:r>
            <a:r>
              <a:rPr lang="en-GB" sz="1600" b="1" dirty="0" smtClean="0"/>
              <a:t>			S. Round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L. Ball			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M. Yoshimi		</a:t>
            </a:r>
            <a:r>
              <a:rPr lang="en-GB" sz="1600" b="1" dirty="0"/>
              <a:t>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Round			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 	D. Witherall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	</a:t>
            </a:r>
            <a:r>
              <a:rPr lang="en-GB" sz="1600" b="1" dirty="0" smtClean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Ref	 </a:t>
            </a:r>
            <a:r>
              <a:rPr lang="en-GB" sz="1600" b="1" dirty="0" smtClean="0"/>
              <a:t>	Mr A.R Knight (8) £25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L/man</a:t>
            </a:r>
            <a:r>
              <a:rPr lang="en-GB" sz="1600" b="1" dirty="0"/>
              <a:t>	</a:t>
            </a:r>
            <a:r>
              <a:rPr lang="en-GB" sz="1600" b="1" dirty="0" smtClean="0"/>
              <a:t>Martin Howes</a:t>
            </a:r>
            <a:endParaRPr lang="en-GB" sz="1600" b="1" dirty="0"/>
          </a:p>
          <a:p>
            <a:pPr>
              <a:lnSpc>
                <a:spcPct val="80000"/>
              </a:lnSpc>
            </a:pPr>
            <a:endParaRPr lang="en-GB" sz="16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April 4</a:t>
            </a:r>
            <a:r>
              <a:rPr lang="en-GB" sz="3600" b="1" baseline="30000" dirty="0" smtClean="0"/>
              <a:t>th</a:t>
            </a:r>
            <a:r>
              <a:rPr lang="en-GB" sz="3600" b="1" dirty="0" smtClean="0"/>
              <a:t> 1998</a:t>
            </a:r>
            <a:r>
              <a:rPr lang="en-GB" sz="3600" b="1" dirty="0"/>
              <a:t/>
            </a:r>
            <a:br>
              <a:rPr lang="en-GB" sz="3600" b="1" dirty="0"/>
            </a:br>
            <a:r>
              <a:rPr lang="en-GB" sz="3100" b="1" dirty="0"/>
              <a:t>Oxon Senior League Div I - </a:t>
            </a:r>
            <a:r>
              <a:rPr lang="en-GB" sz="3100" b="1" dirty="0" smtClean="0"/>
              <a:t>Home</a:t>
            </a:r>
            <a:endParaRPr lang="en-GB" sz="3100" b="1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1600" b="1" dirty="0" smtClean="0"/>
              <a:t>    Middleton Cheney  9 v 1  Bletchingdon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12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200" b="1" dirty="0"/>
              <a:t>		</a:t>
            </a:r>
            <a:r>
              <a:rPr lang="en-GB" sz="1600" b="1" dirty="0" smtClean="0"/>
              <a:t>J. Parker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Wilkes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M. Watts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C. Reynolds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C. Merry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M. Yoshimi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R. Canaway		Goal scorers	S. Wilkes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B. Howes</a:t>
            </a:r>
            <a:r>
              <a:rPr lang="en-GB" sz="1600" b="1" dirty="0"/>
              <a:t>		</a:t>
            </a:r>
            <a:r>
              <a:rPr lang="en-GB" sz="1600" b="1" dirty="0" smtClean="0"/>
              <a:t>			M. Watts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L. Ball					C. Reynolds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A. Witherall		</a:t>
            </a:r>
            <a:r>
              <a:rPr lang="en-GB" sz="1600" b="1" dirty="0"/>
              <a:t>		</a:t>
            </a:r>
            <a:r>
              <a:rPr lang="en-GB" sz="1600" b="1" dirty="0" smtClean="0"/>
              <a:t>R. Canaway 3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Thompson				L. Ball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 	S. Pratley					S. Thompson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	</a:t>
            </a:r>
            <a:r>
              <a:rPr lang="en-GB" sz="1600" b="1" dirty="0" smtClean="0"/>
              <a:t>	S. Boote					S. Pratley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Ref	 </a:t>
            </a:r>
            <a:r>
              <a:rPr lang="en-GB" sz="1600" b="1" dirty="0" smtClean="0"/>
              <a:t>	Mr P. Smith (7) £21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L/man</a:t>
            </a:r>
            <a:r>
              <a:rPr lang="en-GB" sz="1600" b="1" dirty="0"/>
              <a:t>	</a:t>
            </a:r>
            <a:r>
              <a:rPr lang="en-GB" sz="1600" b="1" dirty="0" smtClean="0"/>
              <a:t>Martin Howes</a:t>
            </a:r>
            <a:endParaRPr lang="en-GB" sz="1600" b="1" dirty="0"/>
          </a:p>
          <a:p>
            <a:pPr>
              <a:lnSpc>
                <a:spcPct val="80000"/>
              </a:lnSpc>
            </a:pPr>
            <a:endParaRPr lang="en-GB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/>
              <a:t>FIRST TEAM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GB" b="1" dirty="0" smtClean="0"/>
              <a:t>1997-98</a:t>
            </a:r>
            <a:endParaRPr lang="en-GB" b="1" dirty="0"/>
          </a:p>
          <a:p>
            <a:pPr algn="ctr">
              <a:buFontTx/>
              <a:buNone/>
            </a:pPr>
            <a:r>
              <a:rPr lang="en-GB" b="1" dirty="0"/>
              <a:t>SEASON</a:t>
            </a:r>
          </a:p>
          <a:p>
            <a:pPr algn="ctr">
              <a:buFontTx/>
              <a:buNone/>
            </a:pPr>
            <a:endParaRPr lang="en-GB" b="1" dirty="0"/>
          </a:p>
          <a:p>
            <a:pPr algn="ctr">
              <a:buFontTx/>
              <a:buNone/>
            </a:pPr>
            <a:r>
              <a:rPr lang="en-GB" b="1" dirty="0"/>
              <a:t> OXFORD SENIOR LEAGUE</a:t>
            </a:r>
          </a:p>
          <a:p>
            <a:pPr algn="ctr">
              <a:buFontTx/>
              <a:buNone/>
            </a:pPr>
            <a:r>
              <a:rPr lang="en-GB" b="1" dirty="0"/>
              <a:t>DIVISION I</a:t>
            </a:r>
          </a:p>
          <a:p>
            <a:pPr algn="ctr">
              <a:buFontTx/>
              <a:buNone/>
            </a:pPr>
            <a:r>
              <a:rPr lang="en-GB" b="1" dirty="0"/>
              <a:t>AND CUPS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April 25</a:t>
            </a:r>
            <a:r>
              <a:rPr lang="en-GB" sz="3600" b="1" baseline="30000" dirty="0" smtClean="0"/>
              <a:t>th</a:t>
            </a:r>
            <a:r>
              <a:rPr lang="en-GB" sz="3600" b="1" dirty="0" smtClean="0"/>
              <a:t> 1998</a:t>
            </a:r>
            <a:r>
              <a:rPr lang="en-GB" sz="3600" b="1" dirty="0"/>
              <a:t/>
            </a:r>
            <a:br>
              <a:rPr lang="en-GB" sz="3600" b="1" dirty="0"/>
            </a:br>
            <a:r>
              <a:rPr lang="en-GB" sz="3100" b="1" dirty="0"/>
              <a:t>Oxon Senior League Div I - </a:t>
            </a:r>
            <a:r>
              <a:rPr lang="en-GB" sz="3100" b="1" dirty="0" smtClean="0"/>
              <a:t>Home</a:t>
            </a:r>
            <a:endParaRPr lang="en-GB" sz="3100" b="1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1600" b="1" dirty="0" smtClean="0"/>
              <a:t>    Middleton Cheney  10 v 0  A.C Nielson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12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200" b="1" dirty="0"/>
              <a:t>		</a:t>
            </a:r>
            <a:r>
              <a:rPr lang="en-GB" sz="1600" b="1" dirty="0" smtClean="0"/>
              <a:t>J. Parker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Wilkes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M. Watts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C. Reynolds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C. Merry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B. Howes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R. Canaway		Goal scorers	M. Watts 2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D. Witherall</a:t>
            </a:r>
            <a:r>
              <a:rPr lang="en-GB" sz="1600" b="1" dirty="0"/>
              <a:t>	</a:t>
            </a:r>
            <a:r>
              <a:rPr lang="en-GB" sz="1600" b="1" dirty="0" smtClean="0"/>
              <a:t>			D. Witherall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L. Ball					L. Ball 3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A. Witherall		</a:t>
            </a:r>
            <a:r>
              <a:rPr lang="en-GB" sz="1600" b="1" dirty="0"/>
              <a:t>		</a:t>
            </a:r>
            <a:r>
              <a:rPr lang="en-GB" sz="1600" b="1" dirty="0" smtClean="0"/>
              <a:t>A. Witherall 2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Thompson				S. Thompson 2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 	M. Yoshimi		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	</a:t>
            </a:r>
            <a:r>
              <a:rPr lang="en-GB" sz="1600" b="1" dirty="0" smtClean="0"/>
              <a:t>	N. Wylie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Ref	 </a:t>
            </a:r>
            <a:r>
              <a:rPr lang="en-GB" sz="1600" b="1" dirty="0" smtClean="0"/>
              <a:t>	Mr K. Fry (8) £18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L/man</a:t>
            </a:r>
            <a:r>
              <a:rPr lang="en-GB" sz="1600" b="1" dirty="0"/>
              <a:t>	</a:t>
            </a:r>
            <a:r>
              <a:rPr lang="en-GB" sz="1600" b="1" dirty="0" smtClean="0"/>
              <a:t>Martin Howes</a:t>
            </a:r>
            <a:endParaRPr lang="en-GB" sz="1600" b="1" dirty="0"/>
          </a:p>
          <a:p>
            <a:pPr>
              <a:lnSpc>
                <a:spcPct val="80000"/>
              </a:lnSpc>
            </a:pPr>
            <a:endParaRPr lang="en-GB" sz="16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April 29</a:t>
            </a:r>
            <a:r>
              <a:rPr lang="en-GB" sz="3600" b="1" baseline="30000" dirty="0" smtClean="0"/>
              <a:t>th</a:t>
            </a:r>
            <a:r>
              <a:rPr lang="en-GB" sz="3600" b="1" dirty="0" smtClean="0"/>
              <a:t> 1998</a:t>
            </a:r>
            <a:r>
              <a:rPr lang="en-GB" sz="3600" b="1" dirty="0"/>
              <a:t/>
            </a:r>
            <a:br>
              <a:rPr lang="en-GB" sz="3600" b="1" dirty="0"/>
            </a:br>
            <a:r>
              <a:rPr lang="en-GB" sz="3100" b="1" dirty="0"/>
              <a:t>Oxon Senior League Div I - </a:t>
            </a:r>
            <a:r>
              <a:rPr lang="en-GB" sz="3100" b="1" dirty="0" smtClean="0"/>
              <a:t>Home</a:t>
            </a:r>
            <a:endParaRPr lang="en-GB" sz="3100" b="1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1600" b="1" dirty="0" smtClean="0"/>
              <a:t>    Middleton Cheney  4 v 0  Horspath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12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200" b="1" dirty="0"/>
              <a:t>		</a:t>
            </a:r>
            <a:r>
              <a:rPr lang="en-GB" sz="1600" b="1" dirty="0" smtClean="0"/>
              <a:t>J. Parker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Wilkes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M. Watts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C. Reynolds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C. Merry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B. Howes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Round			Goal scorers	B. Howes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N. Wylie</a:t>
            </a:r>
            <a:r>
              <a:rPr lang="en-GB" sz="1600" b="1" dirty="0"/>
              <a:t>	</a:t>
            </a:r>
            <a:r>
              <a:rPr lang="en-GB" sz="1600" b="1" dirty="0" smtClean="0"/>
              <a:t>				N. Wylie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L. Ball					L. Ball 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A. Witherall		</a:t>
            </a:r>
            <a:r>
              <a:rPr lang="en-GB" sz="1600" b="1" dirty="0"/>
              <a:t>		</a:t>
            </a:r>
            <a:r>
              <a:rPr lang="en-GB" sz="1600" b="1" dirty="0" smtClean="0"/>
              <a:t>S. Thompson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Thompson		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 	S. Pratley		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	</a:t>
            </a:r>
            <a:r>
              <a:rPr lang="en-GB" sz="1600" b="1" dirty="0" smtClean="0"/>
              <a:t>	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Ref	 </a:t>
            </a:r>
            <a:r>
              <a:rPr lang="en-GB" sz="1600" b="1" dirty="0" smtClean="0"/>
              <a:t>	Mr M. Clarkson (8) £16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L/man</a:t>
            </a:r>
            <a:r>
              <a:rPr lang="en-GB" sz="1600" b="1" dirty="0"/>
              <a:t>	</a:t>
            </a:r>
            <a:r>
              <a:rPr lang="en-GB" sz="1600" b="1" dirty="0" smtClean="0"/>
              <a:t>Martin Howes</a:t>
            </a:r>
            <a:endParaRPr lang="en-GB" sz="1600" b="1" dirty="0"/>
          </a:p>
          <a:p>
            <a:pPr>
              <a:lnSpc>
                <a:spcPct val="80000"/>
              </a:lnSpc>
            </a:pPr>
            <a:endParaRPr lang="en-GB" sz="16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May 9</a:t>
            </a:r>
            <a:r>
              <a:rPr lang="en-GB" sz="3600" b="1" baseline="30000" dirty="0" smtClean="0"/>
              <a:t>th</a:t>
            </a:r>
            <a:r>
              <a:rPr lang="en-GB" sz="3600" b="1" dirty="0" smtClean="0"/>
              <a:t> 1998</a:t>
            </a:r>
            <a:r>
              <a:rPr lang="en-GB" sz="3600" b="1" dirty="0"/>
              <a:t/>
            </a:r>
            <a:br>
              <a:rPr lang="en-GB" sz="3600" b="1" dirty="0"/>
            </a:br>
            <a:r>
              <a:rPr lang="en-GB" sz="3100" b="1" dirty="0"/>
              <a:t>Oxon Senior League Div I - </a:t>
            </a:r>
            <a:r>
              <a:rPr lang="en-GB" sz="3100" b="1" dirty="0" smtClean="0"/>
              <a:t>Home</a:t>
            </a:r>
            <a:endParaRPr lang="en-GB" sz="3100" b="1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1600" b="1" dirty="0" smtClean="0"/>
              <a:t>    Middleton Cheney  ? v ?  Rover </a:t>
            </a:r>
            <a:r>
              <a:rPr lang="en-GB" sz="1600" b="1" dirty="0" err="1" smtClean="0"/>
              <a:t>Cowley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12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200" b="1" dirty="0"/>
              <a:t>		</a:t>
            </a:r>
            <a:r>
              <a:rPr lang="en-GB" sz="1600" b="1" dirty="0" smtClean="0"/>
              <a:t>P. Knight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R. Canaway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C. Merry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C. Reynolds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M. Watts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B. Howes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Round			Goal scorers	Was game played ?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	</a:t>
            </a:r>
            <a:r>
              <a:rPr lang="en-GB" sz="1600" b="1" dirty="0" smtClean="0"/>
              <a:t>		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Thompson			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A. Witherall		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L. Ball		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 	S. Lapper	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	</a:t>
            </a:r>
            <a:r>
              <a:rPr lang="en-GB" sz="1600" b="1" dirty="0" smtClean="0"/>
              <a:t>	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Ref	 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L/man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</a:pPr>
            <a:endParaRPr lang="en-GB" sz="16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May 17</a:t>
            </a:r>
            <a:r>
              <a:rPr lang="en-GB" sz="3600" b="1" baseline="30000" dirty="0" smtClean="0"/>
              <a:t>th</a:t>
            </a:r>
            <a:r>
              <a:rPr lang="en-GB" sz="3600" b="1" dirty="0" smtClean="0"/>
              <a:t> 1998</a:t>
            </a:r>
            <a:r>
              <a:rPr lang="en-GB" sz="3600" b="1" dirty="0"/>
              <a:t/>
            </a:r>
            <a:br>
              <a:rPr lang="en-GB" sz="3600" b="1" dirty="0"/>
            </a:br>
            <a:r>
              <a:rPr lang="en-GB" sz="3100" b="1" dirty="0"/>
              <a:t>Oxon Senior League Div I - </a:t>
            </a:r>
            <a:r>
              <a:rPr lang="en-GB" sz="3100" b="1" dirty="0" smtClean="0"/>
              <a:t>Home</a:t>
            </a:r>
            <a:endParaRPr lang="en-GB" sz="3100" b="1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1600" b="1" dirty="0" smtClean="0"/>
              <a:t>    Middleton Cheney  15 v 2  Botley Utd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12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200" b="1" dirty="0"/>
              <a:t>		</a:t>
            </a:r>
            <a:r>
              <a:rPr lang="en-GB" sz="1600" b="1" dirty="0" smtClean="0"/>
              <a:t>J. Parker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P. Knight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D. </a:t>
            </a:r>
            <a:r>
              <a:rPr lang="en-GB" sz="1600" b="1" dirty="0" err="1" smtClean="0"/>
              <a:t>Tuzzio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C. Reynolds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C. Merry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Round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R. Canaway		Goal scorers	S. Round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D. Witherall</a:t>
            </a:r>
            <a:r>
              <a:rPr lang="en-GB" sz="1600" b="1" dirty="0"/>
              <a:t>	</a:t>
            </a:r>
            <a:r>
              <a:rPr lang="en-GB" sz="1600" b="1" dirty="0" smtClean="0"/>
              <a:t>			R. Canaway 4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L. Ball					L. Ball 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A. Witherall		</a:t>
            </a:r>
            <a:r>
              <a:rPr lang="en-GB" sz="1600" b="1" dirty="0"/>
              <a:t>		</a:t>
            </a:r>
            <a:r>
              <a:rPr lang="en-GB" sz="1600" b="1" dirty="0" smtClean="0"/>
              <a:t>D. Witherall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Thompson				A. Witherall 4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 	B. Howes					S. Thompson 3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	</a:t>
            </a:r>
            <a:r>
              <a:rPr lang="en-GB" sz="1600" b="1" dirty="0" smtClean="0"/>
              <a:t>						B. </a:t>
            </a:r>
            <a:r>
              <a:rPr lang="en-GB" sz="1600" b="1" smtClean="0"/>
              <a:t>Howes</a:t>
            </a:r>
            <a:endParaRPr lang="en-GB" sz="1600" b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Ref	 </a:t>
            </a:r>
            <a:r>
              <a:rPr lang="en-GB" sz="1600" b="1" dirty="0" smtClean="0"/>
              <a:t>	Mr M.J Townsend (9) £20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L/man</a:t>
            </a:r>
            <a:r>
              <a:rPr lang="en-GB" sz="1600" b="1" dirty="0"/>
              <a:t>	</a:t>
            </a:r>
            <a:r>
              <a:rPr lang="en-GB" sz="1600" b="1" dirty="0" smtClean="0"/>
              <a:t>Martin Howes</a:t>
            </a:r>
            <a:endParaRPr lang="en-GB" sz="1600" b="1" dirty="0"/>
          </a:p>
          <a:p>
            <a:pPr>
              <a:lnSpc>
                <a:spcPct val="80000"/>
              </a:lnSpc>
            </a:pPr>
            <a:endParaRPr lang="en-GB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September 13</a:t>
            </a:r>
            <a:r>
              <a:rPr lang="en-GB" sz="3600" b="1" baseline="30000" dirty="0" smtClean="0"/>
              <a:t>th</a:t>
            </a:r>
            <a:r>
              <a:rPr lang="en-GB" sz="3600" b="1" dirty="0" smtClean="0"/>
              <a:t> 1997</a:t>
            </a:r>
            <a:r>
              <a:rPr lang="en-GB" sz="3600" b="1" dirty="0"/>
              <a:t/>
            </a:r>
            <a:br>
              <a:rPr lang="en-GB" sz="3600" b="1" dirty="0"/>
            </a:br>
            <a:r>
              <a:rPr lang="en-GB" sz="3100" b="1" dirty="0"/>
              <a:t>Oxon Senior League Div I - </a:t>
            </a:r>
            <a:r>
              <a:rPr lang="en-GB" sz="3100" b="1" dirty="0" smtClean="0"/>
              <a:t>Away</a:t>
            </a:r>
            <a:endParaRPr lang="en-GB" sz="3100" b="1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1600" b="1" dirty="0" smtClean="0"/>
              <a:t>AC Nielson  2 v 7  Middleton </a:t>
            </a:r>
            <a:r>
              <a:rPr lang="en-GB" sz="1600" b="1" dirty="0"/>
              <a:t>Cheney  </a:t>
            </a:r>
            <a:r>
              <a:rPr lang="en-GB" sz="1600" b="1" dirty="0" smtClean="0"/>
              <a:t> 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12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200" b="1" dirty="0"/>
              <a:t>		</a:t>
            </a:r>
            <a:r>
              <a:rPr lang="en-GB" sz="1600" b="1" dirty="0" smtClean="0"/>
              <a:t>J. Parker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G. Hall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C. Reynolds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</a:t>
            </a:r>
            <a:r>
              <a:rPr lang="en-GB" sz="1600" b="1" dirty="0" err="1" smtClean="0"/>
              <a:t>Baylis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Ream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C. Merry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D. </a:t>
            </a:r>
            <a:r>
              <a:rPr lang="en-GB" sz="1600" b="1" dirty="0" err="1" smtClean="0"/>
              <a:t>Tuzzio</a:t>
            </a:r>
            <a:r>
              <a:rPr lang="en-GB" sz="1600" b="1" dirty="0" smtClean="0"/>
              <a:t>		</a:t>
            </a:r>
            <a:r>
              <a:rPr lang="en-GB" sz="1600" b="1" dirty="0"/>
              <a:t>	</a:t>
            </a:r>
            <a:r>
              <a:rPr lang="en-GB" sz="1600" b="1" dirty="0" smtClean="0"/>
              <a:t>	Goal scorers	N. Wylie 3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R. </a:t>
            </a:r>
            <a:r>
              <a:rPr lang="en-GB" sz="1600" b="1" dirty="0" err="1" smtClean="0"/>
              <a:t>Canaway</a:t>
            </a:r>
            <a:r>
              <a:rPr lang="en-GB" sz="1600" b="1" dirty="0"/>
              <a:t>				</a:t>
            </a:r>
            <a:r>
              <a:rPr lang="en-GB" sz="1600" b="1" dirty="0" smtClean="0"/>
              <a:t>	D. </a:t>
            </a:r>
            <a:r>
              <a:rPr lang="en-GB" sz="1600" b="1" dirty="0" err="1" smtClean="0"/>
              <a:t>Tuzzio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R. Smart						R. </a:t>
            </a:r>
            <a:r>
              <a:rPr lang="en-GB" sz="1600" b="1" dirty="0" err="1" smtClean="0"/>
              <a:t>Canaway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D. </a:t>
            </a:r>
            <a:r>
              <a:rPr lang="en-GB" sz="1600" b="1" dirty="0" err="1" smtClean="0"/>
              <a:t>Witherall</a:t>
            </a:r>
            <a:r>
              <a:rPr lang="en-GB" sz="1600" b="1" dirty="0"/>
              <a:t>				</a:t>
            </a:r>
            <a:r>
              <a:rPr lang="en-GB" sz="1600" b="1" dirty="0" smtClean="0"/>
              <a:t>	C. Merry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L. Ball						R. Smart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 	N. Wylie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Ref	 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L/man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</a:pPr>
            <a:endParaRPr lang="en-GB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September 20</a:t>
            </a:r>
            <a:r>
              <a:rPr lang="en-GB" sz="3600" b="1" baseline="30000" dirty="0" smtClean="0"/>
              <a:t>th</a:t>
            </a:r>
            <a:r>
              <a:rPr lang="en-GB" sz="3600" b="1" dirty="0" smtClean="0"/>
              <a:t> 1997</a:t>
            </a:r>
            <a:r>
              <a:rPr lang="en-GB" sz="3600" b="1" dirty="0"/>
              <a:t/>
            </a:r>
            <a:br>
              <a:rPr lang="en-GB" sz="3600" b="1" dirty="0"/>
            </a:br>
            <a:r>
              <a:rPr lang="en-GB" sz="3100" b="1" dirty="0"/>
              <a:t>Oxon Senior </a:t>
            </a:r>
            <a:r>
              <a:rPr lang="en-GB" sz="3100" b="1" dirty="0" smtClean="0"/>
              <a:t>Presidents Cup 1</a:t>
            </a:r>
            <a:r>
              <a:rPr lang="en-GB" sz="3100" b="1" baseline="30000" dirty="0" smtClean="0"/>
              <a:t>st</a:t>
            </a:r>
            <a:r>
              <a:rPr lang="en-GB" sz="3100" b="1" dirty="0" smtClean="0"/>
              <a:t> Rd </a:t>
            </a:r>
            <a:r>
              <a:rPr lang="en-GB" sz="3100" b="1" dirty="0"/>
              <a:t>- </a:t>
            </a:r>
            <a:r>
              <a:rPr lang="en-GB" sz="3100" b="1" dirty="0" smtClean="0"/>
              <a:t>Away</a:t>
            </a:r>
            <a:endParaRPr lang="en-GB" sz="3100" b="1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1600" b="1" dirty="0" err="1" smtClean="0"/>
              <a:t>Berinsfield</a:t>
            </a:r>
            <a:r>
              <a:rPr lang="en-GB" sz="1600" b="1" dirty="0" smtClean="0"/>
              <a:t>  4 v 0  Middleton </a:t>
            </a:r>
            <a:r>
              <a:rPr lang="en-GB" sz="1600" b="1" dirty="0"/>
              <a:t>Cheney  </a:t>
            </a:r>
            <a:r>
              <a:rPr lang="en-GB" sz="1600" b="1" dirty="0" smtClean="0"/>
              <a:t> 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12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200" b="1" dirty="0"/>
              <a:t>		</a:t>
            </a:r>
            <a:r>
              <a:rPr lang="en-GB" sz="1600" b="1" dirty="0" smtClean="0"/>
              <a:t>J. Parker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G. Hall		</a:t>
            </a:r>
            <a:r>
              <a:rPr lang="en-GB" sz="1400" b="1" dirty="0" smtClean="0"/>
              <a:t>Booked</a:t>
            </a:r>
            <a:endParaRPr lang="en-GB" sz="14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</a:t>
            </a:r>
            <a:r>
              <a:rPr lang="en-GB" sz="1600" b="1" dirty="0" err="1" smtClean="0"/>
              <a:t>Baylis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C. Reynolds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R. </a:t>
            </a:r>
            <a:r>
              <a:rPr lang="en-GB" sz="1600" b="1" dirty="0" err="1" smtClean="0"/>
              <a:t>Canaway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D. </a:t>
            </a:r>
            <a:r>
              <a:rPr lang="en-GB" sz="1600" b="1" dirty="0" err="1" smtClean="0"/>
              <a:t>Tuzzio</a:t>
            </a:r>
            <a:endParaRPr lang="en-GB" sz="1600" b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D. </a:t>
            </a:r>
            <a:r>
              <a:rPr lang="en-GB" sz="1600" b="1" dirty="0" err="1" smtClean="0"/>
              <a:t>Witherall</a:t>
            </a:r>
            <a:r>
              <a:rPr lang="en-GB" sz="1600" b="1" dirty="0" smtClean="0"/>
              <a:t>		</a:t>
            </a:r>
            <a:r>
              <a:rPr lang="en-GB" sz="1600" b="1" dirty="0"/>
              <a:t>	</a:t>
            </a:r>
            <a:r>
              <a:rPr lang="en-GB" sz="1600" b="1" dirty="0" smtClean="0"/>
              <a:t>Goal scorers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L. Ball		Booked</a:t>
            </a:r>
            <a:r>
              <a:rPr lang="en-GB" sz="1600" b="1" dirty="0"/>
              <a:t>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N. Wylie			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G. Budd</a:t>
            </a:r>
            <a:r>
              <a:rPr lang="en-GB" sz="1600" b="1" dirty="0"/>
              <a:t>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A. </a:t>
            </a:r>
            <a:r>
              <a:rPr lang="en-GB" sz="1600" b="1" dirty="0" err="1" smtClean="0"/>
              <a:t>Witherall</a:t>
            </a:r>
            <a:r>
              <a:rPr lang="en-GB" sz="1600" b="1" dirty="0" smtClean="0"/>
              <a:t>	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 	P. Knight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	</a:t>
            </a:r>
            <a:r>
              <a:rPr lang="en-GB" sz="1600" b="1" dirty="0" smtClean="0"/>
              <a:t>	M. Pond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Ref	 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L/man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</a:pPr>
            <a:endParaRPr lang="en-GB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September 27</a:t>
            </a:r>
            <a:r>
              <a:rPr lang="en-GB" sz="3600" b="1" baseline="30000" dirty="0" smtClean="0"/>
              <a:t>th</a:t>
            </a:r>
            <a:r>
              <a:rPr lang="en-GB" sz="3600" b="1" dirty="0" smtClean="0"/>
              <a:t> 1997</a:t>
            </a:r>
            <a:r>
              <a:rPr lang="en-GB" sz="3600" b="1" dirty="0"/>
              <a:t/>
            </a:r>
            <a:br>
              <a:rPr lang="en-GB" sz="3600" b="1" dirty="0"/>
            </a:br>
            <a:r>
              <a:rPr lang="en-GB" sz="3100" b="1" dirty="0"/>
              <a:t>Oxon Senior League Div I - </a:t>
            </a:r>
            <a:r>
              <a:rPr lang="en-GB" sz="3100" b="1" dirty="0" smtClean="0"/>
              <a:t>Away</a:t>
            </a:r>
            <a:endParaRPr lang="en-GB" sz="3100" b="1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1600" b="1" dirty="0" err="1" smtClean="0"/>
              <a:t>Horsepath</a:t>
            </a:r>
            <a:r>
              <a:rPr lang="en-GB" sz="1600" b="1" dirty="0" smtClean="0"/>
              <a:t>  1 v 1  Middleton </a:t>
            </a:r>
            <a:r>
              <a:rPr lang="en-GB" sz="1600" b="1" dirty="0"/>
              <a:t>Cheney  </a:t>
            </a:r>
            <a:r>
              <a:rPr lang="en-GB" sz="1600" b="1" dirty="0" smtClean="0"/>
              <a:t> 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12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200" b="1" dirty="0"/>
              <a:t>		</a:t>
            </a:r>
            <a:r>
              <a:rPr lang="en-GB" sz="1600" b="1" dirty="0" smtClean="0"/>
              <a:t>J. Parker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G. Hall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C. Reynolds	Booked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</a:t>
            </a:r>
            <a:r>
              <a:rPr lang="en-GB" sz="1600" b="1" dirty="0" err="1" smtClean="0"/>
              <a:t>Baylis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M. Yoshimi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A. </a:t>
            </a:r>
            <a:r>
              <a:rPr lang="en-GB" sz="1600" b="1" dirty="0" err="1" smtClean="0"/>
              <a:t>Witherall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R. </a:t>
            </a:r>
            <a:r>
              <a:rPr lang="en-GB" sz="1600" b="1" dirty="0" err="1" smtClean="0"/>
              <a:t>Canaway</a:t>
            </a:r>
            <a:r>
              <a:rPr lang="en-GB" sz="1600" b="1" dirty="0" smtClean="0"/>
              <a:t>			Goal scorers	S. Thompson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Thompson</a:t>
            </a:r>
            <a:r>
              <a:rPr lang="en-GB" sz="1600" b="1" dirty="0"/>
              <a:t>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</a:t>
            </a:r>
            <a:r>
              <a:rPr lang="en-GB" sz="1600" b="1" dirty="0" err="1" smtClean="0"/>
              <a:t>Ayub</a:t>
            </a:r>
            <a:r>
              <a:rPr lang="en-GB" sz="1600" b="1" dirty="0" smtClean="0"/>
              <a:t>			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L. Ball	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R. Butler		Sent off	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 	P. Knight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Ref	 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L/man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</a:pPr>
            <a:endParaRPr lang="en-GB" sz="1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October 4</a:t>
            </a:r>
            <a:r>
              <a:rPr lang="en-GB" sz="3600" b="1" baseline="30000" dirty="0" smtClean="0"/>
              <a:t>th</a:t>
            </a:r>
            <a:r>
              <a:rPr lang="en-GB" sz="3600" b="1" dirty="0" smtClean="0"/>
              <a:t> 1997</a:t>
            </a:r>
            <a:r>
              <a:rPr lang="en-GB" sz="3600" b="1" dirty="0"/>
              <a:t/>
            </a:r>
            <a:br>
              <a:rPr lang="en-GB" sz="3600" b="1" dirty="0"/>
            </a:br>
            <a:r>
              <a:rPr lang="en-GB" sz="3100" b="1" dirty="0"/>
              <a:t>Oxon Senior League Div I - </a:t>
            </a:r>
            <a:r>
              <a:rPr lang="en-GB" sz="3100" b="1" dirty="0" smtClean="0"/>
              <a:t>Away</a:t>
            </a:r>
            <a:endParaRPr lang="en-GB" sz="3100" b="1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1600" b="1" dirty="0" err="1" smtClean="0"/>
              <a:t>Ruscote</a:t>
            </a:r>
            <a:r>
              <a:rPr lang="en-GB" sz="1600" b="1" dirty="0" smtClean="0"/>
              <a:t>  2 v 1  Middleton </a:t>
            </a:r>
            <a:r>
              <a:rPr lang="en-GB" sz="1600" b="1" dirty="0"/>
              <a:t>Cheney  </a:t>
            </a:r>
            <a:r>
              <a:rPr lang="en-GB" sz="1600" b="1" dirty="0" smtClean="0"/>
              <a:t> 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12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200" b="1" dirty="0"/>
              <a:t>		</a:t>
            </a:r>
            <a:r>
              <a:rPr lang="en-GB" sz="1600" b="1" dirty="0" smtClean="0"/>
              <a:t>M. Pond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M. Watts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G. Hall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</a:t>
            </a:r>
            <a:r>
              <a:rPr lang="en-GB" sz="1600" b="1" dirty="0" err="1" smtClean="0"/>
              <a:t>Baylis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Wilkes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R. </a:t>
            </a:r>
            <a:r>
              <a:rPr lang="en-GB" sz="1600" b="1" dirty="0" err="1" smtClean="0"/>
              <a:t>Canaway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Thompson			Goal scorers	S. Thompson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D. </a:t>
            </a:r>
            <a:r>
              <a:rPr lang="en-GB" sz="1600" b="1" dirty="0" err="1" smtClean="0"/>
              <a:t>Witherall</a:t>
            </a:r>
            <a:r>
              <a:rPr lang="en-GB" sz="1600" b="1" dirty="0"/>
              <a:t>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C. Merry		Sent off			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A. </a:t>
            </a:r>
            <a:r>
              <a:rPr lang="en-GB" sz="1600" b="1" dirty="0" err="1" smtClean="0"/>
              <a:t>Witherall</a:t>
            </a:r>
            <a:r>
              <a:rPr lang="en-GB" sz="1600" b="1" dirty="0" smtClean="0"/>
              <a:t>	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</a:t>
            </a:r>
            <a:r>
              <a:rPr lang="en-GB" sz="1600" b="1" dirty="0" err="1" smtClean="0"/>
              <a:t>Ayub</a:t>
            </a:r>
            <a:r>
              <a:rPr lang="en-GB" sz="1600" b="1" dirty="0" smtClean="0"/>
              <a:t>			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 	C. Reynolds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	</a:t>
            </a:r>
            <a:r>
              <a:rPr lang="en-GB" sz="1600" b="1" dirty="0" smtClean="0"/>
              <a:t>	R. Butler</a:t>
            </a:r>
            <a:r>
              <a:rPr lang="en-GB" sz="1600" b="1" dirty="0"/>
              <a:t>	</a:t>
            </a:r>
            <a:r>
              <a:rPr lang="en-GB" sz="1600" b="1" dirty="0" smtClean="0"/>
              <a:t>	Booked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Ref	 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L/man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</a:pPr>
            <a:endParaRPr lang="en-GB" sz="1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October 11</a:t>
            </a:r>
            <a:r>
              <a:rPr lang="en-GB" sz="3600" b="1" baseline="30000" dirty="0" smtClean="0"/>
              <a:t>th</a:t>
            </a:r>
            <a:r>
              <a:rPr lang="en-GB" sz="3600" b="1" dirty="0" smtClean="0"/>
              <a:t> 1997</a:t>
            </a:r>
            <a:r>
              <a:rPr lang="en-GB" sz="3600" b="1" dirty="0"/>
              <a:t/>
            </a:r>
            <a:br>
              <a:rPr lang="en-GB" sz="3600" b="1" dirty="0"/>
            </a:br>
            <a:r>
              <a:rPr lang="en-GB" sz="3100" b="1" dirty="0"/>
              <a:t>Oxon Senior League Div I - </a:t>
            </a:r>
            <a:r>
              <a:rPr lang="en-GB" sz="3100" b="1" dirty="0" smtClean="0"/>
              <a:t>Away</a:t>
            </a:r>
            <a:endParaRPr lang="en-GB" sz="3100" b="1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1600" b="1" dirty="0" smtClean="0"/>
              <a:t>Old </a:t>
            </a:r>
            <a:r>
              <a:rPr lang="en-GB" sz="1600" b="1" dirty="0" err="1" smtClean="0"/>
              <a:t>Salesians</a:t>
            </a:r>
            <a:r>
              <a:rPr lang="en-GB" sz="1600" b="1" dirty="0" smtClean="0"/>
              <a:t>  2 v 4  Middleton </a:t>
            </a:r>
            <a:r>
              <a:rPr lang="en-GB" sz="1600" b="1" dirty="0"/>
              <a:t>Cheney  </a:t>
            </a:r>
            <a:r>
              <a:rPr lang="en-GB" sz="1600" b="1" dirty="0" smtClean="0"/>
              <a:t> 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12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200" b="1" dirty="0"/>
              <a:t>		</a:t>
            </a:r>
            <a:r>
              <a:rPr lang="en-GB" sz="1600" b="1" dirty="0" smtClean="0"/>
              <a:t>M. Pond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Wilkes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M. Watts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</a:t>
            </a:r>
            <a:r>
              <a:rPr lang="en-GB" sz="1600" b="1" dirty="0" err="1" smtClean="0"/>
              <a:t>Baylis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G. Hall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R. </a:t>
            </a:r>
            <a:r>
              <a:rPr lang="en-GB" sz="1600" b="1" dirty="0" err="1" smtClean="0"/>
              <a:t>Canaway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M. Yoshimi			Goal scorers	R. </a:t>
            </a:r>
            <a:r>
              <a:rPr lang="en-GB" sz="1600" b="1" dirty="0" err="1" smtClean="0"/>
              <a:t>Canaway</a:t>
            </a:r>
            <a:r>
              <a:rPr lang="en-GB" sz="1600" b="1" dirty="0" smtClean="0"/>
              <a:t> 2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Thompson</a:t>
            </a:r>
            <a:r>
              <a:rPr lang="en-GB" sz="1600" b="1" dirty="0"/>
              <a:t>				</a:t>
            </a:r>
            <a:r>
              <a:rPr lang="en-GB" sz="1600" b="1" dirty="0" smtClean="0"/>
              <a:t>	S. Thompson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D. </a:t>
            </a:r>
            <a:r>
              <a:rPr lang="en-GB" sz="1600" b="1" dirty="0" err="1" smtClean="0"/>
              <a:t>Witherall</a:t>
            </a:r>
            <a:r>
              <a:rPr lang="en-GB" sz="1600" b="1" dirty="0" smtClean="0"/>
              <a:t>					A. </a:t>
            </a:r>
            <a:r>
              <a:rPr lang="en-GB" sz="1600" b="1" dirty="0" err="1" smtClean="0"/>
              <a:t>Witherall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C. Merry		Booked	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A. </a:t>
            </a:r>
            <a:r>
              <a:rPr lang="en-GB" sz="1600" b="1" dirty="0" err="1" smtClean="0"/>
              <a:t>Witherall</a:t>
            </a:r>
            <a:r>
              <a:rPr lang="en-GB" sz="1600" b="1" dirty="0" smtClean="0"/>
              <a:t>			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 	S. </a:t>
            </a:r>
            <a:r>
              <a:rPr lang="en-GB" sz="1600" b="1" dirty="0" err="1" smtClean="0"/>
              <a:t>Ayub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	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Ref	 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L/man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</a:pPr>
            <a:endParaRPr lang="en-GB" sz="1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October 18</a:t>
            </a:r>
            <a:r>
              <a:rPr lang="en-GB" sz="3600" b="1" baseline="30000" dirty="0" smtClean="0"/>
              <a:t>th</a:t>
            </a:r>
            <a:r>
              <a:rPr lang="en-GB" sz="3600" b="1" dirty="0" smtClean="0"/>
              <a:t> 1997</a:t>
            </a:r>
            <a:r>
              <a:rPr lang="en-GB" sz="3600" b="1" dirty="0"/>
              <a:t/>
            </a:r>
            <a:br>
              <a:rPr lang="en-GB" sz="3600" b="1" dirty="0"/>
            </a:br>
            <a:r>
              <a:rPr lang="en-GB" sz="3100" b="1" dirty="0"/>
              <a:t>Oxon Senior League Div I - </a:t>
            </a:r>
            <a:r>
              <a:rPr lang="en-GB" sz="3100" b="1" dirty="0" smtClean="0"/>
              <a:t>Home</a:t>
            </a:r>
            <a:endParaRPr lang="en-GB" sz="3100" b="1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1600" b="1" dirty="0" smtClean="0"/>
              <a:t>  Middleton Cheney  1 v 2  </a:t>
            </a:r>
            <a:r>
              <a:rPr lang="en-GB" sz="1600" b="1" dirty="0" err="1" smtClean="0"/>
              <a:t>Ruscote</a:t>
            </a:r>
            <a:r>
              <a:rPr lang="en-GB" sz="1600" b="1" dirty="0" smtClean="0"/>
              <a:t>   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12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200" b="1" dirty="0"/>
              <a:t>		</a:t>
            </a:r>
            <a:r>
              <a:rPr lang="en-GB" sz="1600" b="1" dirty="0" smtClean="0"/>
              <a:t>J. Parker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C. Merry		Booked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G. Hall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Wilkes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M. Watts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</a:t>
            </a:r>
            <a:r>
              <a:rPr lang="en-GB" sz="1600" b="1" dirty="0" err="1" smtClean="0"/>
              <a:t>Ayub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M. Yoshimi			Goal scorers	S. Thompson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Round	</a:t>
            </a:r>
            <a:r>
              <a:rPr lang="en-GB" sz="1600" b="1" dirty="0"/>
              <a:t>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Thompson			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A. </a:t>
            </a:r>
            <a:r>
              <a:rPr lang="en-GB" sz="1600" b="1" dirty="0" err="1" smtClean="0"/>
              <a:t>Witherall</a:t>
            </a: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R. </a:t>
            </a:r>
            <a:r>
              <a:rPr lang="en-GB" sz="1600" b="1" dirty="0" err="1" smtClean="0"/>
              <a:t>Canaway</a:t>
            </a:r>
            <a:r>
              <a:rPr lang="en-GB" sz="1600" b="1" dirty="0" smtClean="0"/>
              <a:t>			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 	S. Pratley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	</a:t>
            </a:r>
            <a:r>
              <a:rPr lang="en-GB" sz="1600" b="1" dirty="0" smtClean="0"/>
              <a:t>	B. </a:t>
            </a:r>
            <a:r>
              <a:rPr lang="en-GB" sz="1600" b="1" dirty="0" err="1" smtClean="0"/>
              <a:t>Howes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Ref	 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L/man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</a:pPr>
            <a:endParaRPr lang="en-GB" sz="1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October 25</a:t>
            </a:r>
            <a:r>
              <a:rPr lang="en-GB" sz="3600" b="1" baseline="30000" dirty="0" smtClean="0"/>
              <a:t>th</a:t>
            </a:r>
            <a:r>
              <a:rPr lang="en-GB" sz="3600" b="1" dirty="0" smtClean="0"/>
              <a:t> 1997</a:t>
            </a:r>
            <a:r>
              <a:rPr lang="en-GB" sz="3600" b="1" dirty="0"/>
              <a:t/>
            </a:r>
            <a:br>
              <a:rPr lang="en-GB" sz="3600" b="1" dirty="0"/>
            </a:br>
            <a:r>
              <a:rPr lang="en-GB" sz="3100" b="1" dirty="0"/>
              <a:t>Oxon Senior League Div I - </a:t>
            </a:r>
            <a:r>
              <a:rPr lang="en-GB" sz="3100" b="1" dirty="0" smtClean="0"/>
              <a:t>Home</a:t>
            </a:r>
            <a:endParaRPr lang="en-GB" sz="3100" b="1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1600" b="1" dirty="0" smtClean="0"/>
              <a:t>  Middleton Cheney  3 V 0  Old </a:t>
            </a:r>
            <a:r>
              <a:rPr lang="en-GB" sz="1600" b="1" dirty="0" err="1" smtClean="0"/>
              <a:t>Salesians</a:t>
            </a:r>
            <a:r>
              <a:rPr lang="en-GB" sz="1600" b="1" dirty="0" smtClean="0"/>
              <a:t>  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12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200" b="1" dirty="0"/>
              <a:t>		</a:t>
            </a:r>
            <a:r>
              <a:rPr lang="en-GB" sz="1600" b="1" dirty="0" smtClean="0"/>
              <a:t>J. Parker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Wilkes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</a:t>
            </a:r>
            <a:r>
              <a:rPr lang="en-GB" sz="1600" b="1" dirty="0" err="1" smtClean="0"/>
              <a:t>Baylis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G. Hall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M. Watts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Thompson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</a:t>
            </a:r>
            <a:r>
              <a:rPr lang="en-GB" sz="1600" b="1" dirty="0" err="1" smtClean="0"/>
              <a:t>Ayub</a:t>
            </a:r>
            <a:r>
              <a:rPr lang="en-GB" sz="1600" b="1" dirty="0" smtClean="0"/>
              <a:t>				Goal scorers	R. </a:t>
            </a:r>
            <a:r>
              <a:rPr lang="en-GB" sz="1600" b="1" dirty="0" err="1" smtClean="0"/>
              <a:t>Canaway</a:t>
            </a:r>
            <a:r>
              <a:rPr lang="en-GB" sz="1600" b="1" dirty="0" smtClean="0"/>
              <a:t> 2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D. </a:t>
            </a:r>
            <a:r>
              <a:rPr lang="en-GB" sz="1600" b="1" dirty="0" err="1" smtClean="0"/>
              <a:t>Witherall</a:t>
            </a:r>
            <a:r>
              <a:rPr lang="en-GB" sz="1600" b="1" dirty="0" smtClean="0"/>
              <a:t>	</a:t>
            </a:r>
            <a:r>
              <a:rPr lang="en-GB" sz="1600" b="1" dirty="0"/>
              <a:t>			</a:t>
            </a:r>
            <a:r>
              <a:rPr lang="en-GB" sz="1600" b="1" dirty="0" smtClean="0"/>
              <a:t>	A. </a:t>
            </a:r>
            <a:r>
              <a:rPr lang="en-GB" sz="1600" b="1" dirty="0" err="1" smtClean="0"/>
              <a:t>Witherall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S. Round			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A. </a:t>
            </a:r>
            <a:r>
              <a:rPr lang="en-GB" sz="1600" b="1" dirty="0" err="1" smtClean="0"/>
              <a:t>Witherall</a:t>
            </a: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		</a:t>
            </a:r>
            <a:r>
              <a:rPr lang="en-GB" sz="1600" b="1" dirty="0" smtClean="0"/>
              <a:t>R. </a:t>
            </a:r>
            <a:r>
              <a:rPr lang="en-GB" sz="1600" b="1" dirty="0" err="1" smtClean="0"/>
              <a:t>Canaway</a:t>
            </a:r>
            <a:r>
              <a:rPr lang="en-GB" sz="1600" b="1" dirty="0" smtClean="0"/>
              <a:t>			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 	C. Merry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	</a:t>
            </a:r>
            <a:r>
              <a:rPr lang="en-GB" sz="1600" b="1" dirty="0" smtClean="0"/>
              <a:t>	P. Knight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		M. Yoshimi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Ref	 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L/man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</a:pPr>
            <a:endParaRPr lang="en-GB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256</Words>
  <Application>Microsoft Office PowerPoint</Application>
  <PresentationFormat>On-screen Show (4:3)</PresentationFormat>
  <Paragraphs>428</Paragraphs>
  <Slides>23</Slides>
  <Notes>23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MIDDLETON CHENEY</vt:lpstr>
      <vt:lpstr>FIRST TEAM</vt:lpstr>
      <vt:lpstr>September 13th 1997 Oxon Senior League Div I - Away</vt:lpstr>
      <vt:lpstr>September 20th 1997 Oxon Senior Presidents Cup 1st Rd - Away</vt:lpstr>
      <vt:lpstr>September 27th 1997 Oxon Senior League Div I - Away</vt:lpstr>
      <vt:lpstr>October 4th 1997 Oxon Senior League Div I - Away</vt:lpstr>
      <vt:lpstr>October 11th 1997 Oxon Senior League Div I - Away</vt:lpstr>
      <vt:lpstr>October 18th 1997 Oxon Senior League Div I - Home</vt:lpstr>
      <vt:lpstr>October 25th 1997 Oxon Senior League Div I - Home</vt:lpstr>
      <vt:lpstr>November 1st 1997 Northants Lower Junior Cup 1st Rd - Home</vt:lpstr>
      <vt:lpstr>November 8th 1997 Oxon Senior League Div I - Away</vt:lpstr>
      <vt:lpstr>November 15th 1997 Oxon Senior League Div I - Home</vt:lpstr>
      <vt:lpstr>November 22nd 1997 Oxon Senior League Div I - Home</vt:lpstr>
      <vt:lpstr>December 13th 1997 Oxon Senior League Div I - Home</vt:lpstr>
      <vt:lpstr>January 31st 1998 Ben Turner Cup 1st Rd - Home</vt:lpstr>
      <vt:lpstr>February 14th 1998 Oxon Senior League Div I - Home</vt:lpstr>
      <vt:lpstr>March 7th 1998 Oxon Senior League Div I - Home</vt:lpstr>
      <vt:lpstr>March 21st 1998 Oxon Senior League Div I - Home</vt:lpstr>
      <vt:lpstr>April 4th 1998 Oxon Senior League Div I - Home</vt:lpstr>
      <vt:lpstr>April 25th 1998 Oxon Senior League Div I - Home</vt:lpstr>
      <vt:lpstr>April 29th 1998 Oxon Senior League Div I - Home</vt:lpstr>
      <vt:lpstr>May 9th 1998 Oxon Senior League Div I - Home</vt:lpstr>
      <vt:lpstr>May 17th 1998 Oxon Senior League Div I - Home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MIDDLETON CHENEY</dc:title>
  <dc:creator>tich</dc:creator>
  <cp:lastModifiedBy>martin57</cp:lastModifiedBy>
  <cp:revision>14</cp:revision>
  <dcterms:created xsi:type="dcterms:W3CDTF">2009-04-10T16:25:49Z</dcterms:created>
  <dcterms:modified xsi:type="dcterms:W3CDTF">2012-01-04T09:26:47Z</dcterms:modified>
</cp:coreProperties>
</file>